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2EC2-D6F1-E609-A067-A77F99E17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8E8C4D-2B9C-3658-8D30-668F245A4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54CDF-6A2B-0135-99AF-F4FF0BF1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B624B-6671-AFDB-67DA-23A6207B8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69C98-5506-B103-845F-6DEE9727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6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A6E38-D361-B898-AC45-16F45F20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02AAA7-1289-59AA-DC21-20DA79DE6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C499D-808A-3755-9B1A-5C0192607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08408-3AA0-D16E-4335-3BC3F99E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AF54A-6E09-982B-7452-C93A4524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9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AA7B1-EDC7-6763-42D6-0DDB1A34B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5FBCF-D104-944C-43B2-F2E087E44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2C2D-D4EB-676A-94C0-B012BEE9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2AF8E-518D-460B-3766-AF718D7F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3C480-CDA6-3CCB-8EAC-267FDC46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CECE-3968-7177-F4EE-E4DE7BA12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877C1-798F-19C0-CFCC-93B770EBF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498F9-63B0-F1CC-F7CD-59A13B27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CDEA0-3326-9BD9-5477-D688E9993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4587-7800-E72B-94B6-9DB43F5D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8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75D3-B7BB-B76B-5407-8C366DD0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7A2AC-21D4-2F44-250F-1F8603975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D8A34-5625-4CCB-98F6-72FE1578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DAD0C-48BB-BBA6-896B-83EDEB5EF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BDD68-B897-7B80-4827-594A026E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7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1864B-AF6C-53E9-C8B8-6097F5C5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BF56D-739C-2F9F-516A-8AF036261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69B09-FA06-1ADB-9020-2E23EA13D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204A3-6FBE-147D-31C5-DE5A964C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7598E-7A2A-3083-7726-8B498115C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7F821-B9F5-E68B-247C-8F30900C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0FF0-75DB-0E94-3BE4-68489C8BF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AADF6-FE38-2406-9C9D-EFC53DE4E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EBE01-9634-F5D2-7019-9BA5A5CE3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FD23BC-3DA5-A1F2-9C77-419CAFB7F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D0FF8-44FB-6CF8-2C4A-B29D7CAFA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4EBF44-5343-75AF-C439-7F4BE6CE2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06B32-BAF0-BA10-CBF1-8BD88D4C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E020E-1DF1-F678-EDD5-A70247BD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44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9CAB-9A7D-48F1-0A60-CD5922A5A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72318-0E41-3C5F-2493-4974A418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57F3D0-BBF2-8810-12A3-854F2EB0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C3A2B-B922-918A-056F-6DFD67E2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2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85408D-4625-3623-480F-80FFDCE8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998E96-1566-5CA9-52F9-568B7284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7D2BB-E724-4006-43E7-D6764C72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6F85C-4167-1E56-249F-70F3450B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5C5F6-1BEB-10F0-94FC-785F202DA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5ECA4-3DEC-1AE2-D536-A53FA4625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7C9FC-CA60-2BA5-BB82-6E7747A15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1621B-EFB3-550E-DB76-D508860F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64841-EB83-C85F-6410-77519535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3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3E5CB-031B-8863-4DC3-0EFCB57B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A42996-8DAD-8E7E-576C-9CEDFF2CD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F3EAD-BF3B-77F8-957C-1FACA6AE9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45A8C-0583-0F75-97D5-7789DE5F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4B2D1-CB65-8CC6-FC39-B13AEDA0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36FAB-CC7F-045D-E750-723442A45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0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CEDA4-9E6E-E2AB-7736-F8A1EE52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CB656-D0E5-92F3-B234-4700BD843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9EE0A-AA29-9D1C-E883-1023A93E7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3D4D1-9093-4C36-8B00-80F150768A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5B877-678D-17FE-FF8A-6528B198A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D5350-5852-8A28-F0E7-EED932C28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8CF1-08B5-4F7F-A064-B9A93F72D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6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leting an Agency Visit">
            <a:hlinkClick r:id="" action="ppaction://media"/>
            <a:extLst>
              <a:ext uri="{FF2B5EF4-FFF2-40B4-BE49-F238E27FC236}">
                <a16:creationId xmlns:a16="http://schemas.microsoft.com/office/drawing/2014/main" id="{A72BAA69-0B69-D9D0-CC6C-2A27E4426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2025-01-24T16:04:46Z</dcterms:created>
  <dcterms:modified xsi:type="dcterms:W3CDTF">2025-01-24T16:05:30Z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2025-01-24T16:05:30Z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574c4c07-3845-44d4-96f9-d056c027c368</vt:lpwstr>
  </property>
  <property fmtid="{D5CDD505-2E9C-101B-9397-08002B2CF9AE}" pid="8" name="MSIP_Label_ea60d57e-af5b-4752-ac57-3e4f28ca11dc_ContentBits">
    <vt:lpwstr>0</vt:lpwstr>
  </property>
</Properties>
</file>